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ono Ligh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Open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82lQzE7cdmOnZzB/csBDSLZal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RobotoLight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OpenSansLight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OpenSansLight-italic.fntdata"/><Relationship Id="rId47" Type="http://schemas.openxmlformats.org/officeDocument/2006/relationships/font" Target="fonts/OpenSansLight-bold.fntdata"/><Relationship Id="rId49" Type="http://schemas.openxmlformats.org/officeDocument/2006/relationships/font" Target="fonts/Open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Light-bold.fntdata"/><Relationship Id="rId30" Type="http://schemas.openxmlformats.org/officeDocument/2006/relationships/font" Target="fonts/RobotoMonoLight-regular.fntdata"/><Relationship Id="rId33" Type="http://schemas.openxmlformats.org/officeDocument/2006/relationships/font" Target="fonts/RobotoMonoLight-boldItalic.fntdata"/><Relationship Id="rId32" Type="http://schemas.openxmlformats.org/officeDocument/2006/relationships/font" Target="fonts/RobotoMonoLight-italic.fntdata"/><Relationship Id="rId35" Type="http://schemas.openxmlformats.org/officeDocument/2006/relationships/font" Target="fonts/HelveticaNeue-bold.fntdata"/><Relationship Id="rId34" Type="http://schemas.openxmlformats.org/officeDocument/2006/relationships/font" Target="fonts/HelveticaNeue-regular.fntdata"/><Relationship Id="rId37" Type="http://schemas.openxmlformats.org/officeDocument/2006/relationships/font" Target="fonts/HelveticaNeue-boldItalic.fntdata"/><Relationship Id="rId36" Type="http://schemas.openxmlformats.org/officeDocument/2006/relationships/font" Target="fonts/HelveticaNeue-italic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4fb1b457e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17" name="Google Shape;317;g174fb1b457e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25" name="Google Shape;32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4fb1b457e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34" name="Google Shape;334;g174fb1b457e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74fb1b457e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48" name="Google Shape;348;g174fb1b457e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4fb1b457e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55" name="Google Shape;355;g174fb1b457e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4fb1b457e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62" name="Google Shape;362;g174fb1b457e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4fb1b457e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68" name="Google Shape;368;g174fb1b457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4fb1b457e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75" name="Google Shape;375;g174fb1b457e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4fb1b457e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82" name="Google Shape;382;g174fb1b457e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70" name="Google Shape;2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80" name="Google Shape;280;g174fb1b457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4fb1b457e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87" name="Google Shape;287;g174fb1b457e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4fb1b457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95" name="Google Shape;295;g174fb1b457e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4fb1b457e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03" name="Google Shape;303;g174fb1b457e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4fb1b457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10" name="Google Shape;310;g174fb1b457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 1" showMasterSp="0">
  <p:cSld name="Title, Subtitle, &amp; Bullets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9;p30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" name="Google Shape;50;p30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0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0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31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31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32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33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33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3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34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Google Shape;72;p3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34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3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3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3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Google Shape;84;p3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8" name="Google Shape;88;p3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3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 1" showMasterSp="0">
  <p:cSld name="Title, Subtitle, &amp; Bullets_1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4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4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7" name="Google Shape;97;p4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1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4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4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Google Shape;102;p4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4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 1" showMasterSp="0">
  <p:cSld name="Quote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4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01">
  <p:cSld name="SECTION_HEADER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7"/>
          <p:cNvSpPr txBox="1"/>
          <p:nvPr>
            <p:ph type="title"/>
          </p:nvPr>
        </p:nvSpPr>
        <p:spPr>
          <a:xfrm>
            <a:off x="281422" y="2451875"/>
            <a:ext cx="8520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47"/>
          <p:cNvSpPr txBox="1"/>
          <p:nvPr>
            <p:ph idx="2" type="title"/>
          </p:nvPr>
        </p:nvSpPr>
        <p:spPr>
          <a:xfrm>
            <a:off x="311700" y="3815150"/>
            <a:ext cx="8520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47"/>
          <p:cNvSpPr txBox="1"/>
          <p:nvPr>
            <p:ph idx="3" type="title"/>
          </p:nvPr>
        </p:nvSpPr>
        <p:spPr>
          <a:xfrm>
            <a:off x="301607" y="3086929"/>
            <a:ext cx="8520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Roboto Light"/>
              <a:buNone/>
              <a:defRPr sz="2000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b="0" i="0" sz="2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4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ed">
  <p:cSld name="TITLE_AND_BODY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9"/>
          <p:cNvSpPr txBox="1"/>
          <p:nvPr>
            <p:ph type="title"/>
          </p:nvPr>
        </p:nvSpPr>
        <p:spPr>
          <a:xfrm>
            <a:off x="311700" y="445025"/>
            <a:ext cx="656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49"/>
          <p:cNvSpPr txBox="1"/>
          <p:nvPr>
            <p:ph idx="1" type="body"/>
          </p:nvPr>
        </p:nvSpPr>
        <p:spPr>
          <a:xfrm>
            <a:off x="311700" y="1152475"/>
            <a:ext cx="6561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0;p23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1"/>
          <p:cNvSpPr txBox="1"/>
          <p:nvPr>
            <p:ph type="title"/>
          </p:nvPr>
        </p:nvSpPr>
        <p:spPr>
          <a:xfrm>
            <a:off x="311700" y="1273400"/>
            <a:ext cx="2740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" name="Google Shape;134;p51"/>
          <p:cNvSpPr txBox="1"/>
          <p:nvPr>
            <p:ph idx="2" type="title"/>
          </p:nvPr>
        </p:nvSpPr>
        <p:spPr>
          <a:xfrm>
            <a:off x="311700" y="508000"/>
            <a:ext cx="4175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1" type="body"/>
          </p:nvPr>
        </p:nvSpPr>
        <p:spPr>
          <a:xfrm>
            <a:off x="311700" y="1759050"/>
            <a:ext cx="27402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51"/>
          <p:cNvSpPr txBox="1"/>
          <p:nvPr>
            <p:ph idx="3" type="title"/>
          </p:nvPr>
        </p:nvSpPr>
        <p:spPr>
          <a:xfrm>
            <a:off x="3201900" y="1273400"/>
            <a:ext cx="2740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51"/>
          <p:cNvSpPr txBox="1"/>
          <p:nvPr>
            <p:ph idx="4" type="body"/>
          </p:nvPr>
        </p:nvSpPr>
        <p:spPr>
          <a:xfrm>
            <a:off x="3201900" y="1759050"/>
            <a:ext cx="27402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51"/>
          <p:cNvSpPr txBox="1"/>
          <p:nvPr>
            <p:ph idx="5" type="title"/>
          </p:nvPr>
        </p:nvSpPr>
        <p:spPr>
          <a:xfrm>
            <a:off x="6092100" y="1273400"/>
            <a:ext cx="2740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51"/>
          <p:cNvSpPr txBox="1"/>
          <p:nvPr>
            <p:ph idx="6" type="body"/>
          </p:nvPr>
        </p:nvSpPr>
        <p:spPr>
          <a:xfrm>
            <a:off x="6092100" y="1759050"/>
            <a:ext cx="27402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2"/>
          <p:cNvSpPr/>
          <p:nvPr/>
        </p:nvSpPr>
        <p:spPr>
          <a:xfrm>
            <a:off x="4577775" y="3700"/>
            <a:ext cx="4566300" cy="51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2"/>
          <p:cNvSpPr txBox="1"/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52"/>
          <p:cNvSpPr txBox="1"/>
          <p:nvPr>
            <p:ph idx="1" type="body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4"/>
          <p:cNvSpPr/>
          <p:nvPr/>
        </p:nvSpPr>
        <p:spPr>
          <a:xfrm>
            <a:off x="464513" y="543563"/>
            <a:ext cx="8215200" cy="4079100"/>
          </a:xfrm>
          <a:prstGeom prst="rect">
            <a:avLst/>
          </a:prstGeom>
          <a:noFill/>
          <a:ln cap="flat" cmpd="sng" w="28575">
            <a:solidFill>
              <a:srgbClr val="296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4"/>
          <p:cNvSpPr txBox="1"/>
          <p:nvPr>
            <p:ph type="ctrTitle"/>
          </p:nvPr>
        </p:nvSpPr>
        <p:spPr>
          <a:xfrm>
            <a:off x="1044900" y="606525"/>
            <a:ext cx="70542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54"/>
          <p:cNvSpPr txBox="1"/>
          <p:nvPr>
            <p:ph idx="1" type="subTitle"/>
          </p:nvPr>
        </p:nvSpPr>
        <p:spPr>
          <a:xfrm>
            <a:off x="1044900" y="2641950"/>
            <a:ext cx="7054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 sz="15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5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55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5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6"/>
          <p:cNvSpPr txBox="1"/>
          <p:nvPr>
            <p:ph type="title"/>
          </p:nvPr>
        </p:nvSpPr>
        <p:spPr>
          <a:xfrm>
            <a:off x="666749" y="17002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56"/>
          <p:cNvSpPr txBox="1"/>
          <p:nvPr>
            <p:ph idx="12" type="sldNum"/>
          </p:nvPr>
        </p:nvSpPr>
        <p:spPr>
          <a:xfrm>
            <a:off x="4480667" y="4905375"/>
            <a:ext cx="177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 2" showMasterSp="0">
  <p:cSld name="Title, Subtitle, &amp; Bullets_1_2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5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5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out - Blu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8"/>
          <p:cNvSpPr txBox="1"/>
          <p:nvPr>
            <p:ph type="title"/>
          </p:nvPr>
        </p:nvSpPr>
        <p:spPr>
          <a:xfrm>
            <a:off x="794975" y="1069975"/>
            <a:ext cx="38595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/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 1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 txBox="1"/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1"/>
          <p:cNvSpPr txBox="1"/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 1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2"/>
          <p:cNvSpPr txBox="1"/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3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77" name="Google Shape;17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5"/>
          <p:cNvSpPr txBox="1"/>
          <p:nvPr>
            <p:ph type="title"/>
          </p:nvPr>
        </p:nvSpPr>
        <p:spPr>
          <a:xfrm>
            <a:off x="3561240" y="1582253"/>
            <a:ext cx="46698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4" name="Google Shape;194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" name="Google Shape;19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" name="Google Shape;20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" name="Google Shape;21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7" name="Google Shape;21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" name="Google Shape;221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6" name="Google Shape;22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header and footer 3">
  <p:cSld name="TITLE_4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header and footer">
  <p:cSld name="TITLE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6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header and footer 2">
  <p:cSld name="TITLE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header and footer 5">
  <p:cSld name="TITLE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header and footer 4">
  <p:cSld name="TITLE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 2" showMasterSp="0">
  <p:cSld name="Title, Subtitle, &amp; Bullets_1_2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2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82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82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3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8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83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8" name="Google Shape;248;p83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7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29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9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8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5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9.jpg"/><Relationship Id="rId5" Type="http://schemas.openxmlformats.org/officeDocument/2006/relationships/image" Target="../media/image62.jpg"/><Relationship Id="rId6" Type="http://schemas.openxmlformats.org/officeDocument/2006/relationships/image" Target="../media/image6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6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5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"/>
          <p:cNvSpPr txBox="1"/>
          <p:nvPr>
            <p:ph type="title"/>
          </p:nvPr>
        </p:nvSpPr>
        <p:spPr>
          <a:xfrm>
            <a:off x="896825" y="2071375"/>
            <a:ext cx="565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b="1" lang="en-US" sz="3000">
                <a:solidFill>
                  <a:srgbClr val="202124"/>
                </a:solidFill>
              </a:rPr>
              <a:t>GDSC CAU Flutter Project</a:t>
            </a:r>
            <a:endParaRPr b="1" sz="3200"/>
          </a:p>
        </p:txBody>
      </p:sp>
      <p:sp>
        <p:nvSpPr>
          <p:cNvPr id="254" name="Google Shape;254;p1"/>
          <p:cNvSpPr txBox="1"/>
          <p:nvPr>
            <p:ph idx="2" type="subTitle"/>
          </p:nvPr>
        </p:nvSpPr>
        <p:spPr>
          <a:xfrm>
            <a:off x="998974" y="2614375"/>
            <a:ext cx="6829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4주차 report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4fb1b457e_0_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Material &amp; Cupertino</a:t>
            </a:r>
            <a:endParaRPr/>
          </a:p>
        </p:txBody>
      </p:sp>
      <p:pic>
        <p:nvPicPr>
          <p:cNvPr descr="Flutter, 왜 선택하지 못했나" id="320" name="Google Shape;320;g174fb1b457e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00" y="1319700"/>
            <a:ext cx="2650558" cy="265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74fb1b457e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575" y="1523700"/>
            <a:ext cx="1834100" cy="20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74fb1b457e_0_53"/>
          <p:cNvSpPr txBox="1"/>
          <p:nvPr>
            <p:ph type="title"/>
          </p:nvPr>
        </p:nvSpPr>
        <p:spPr>
          <a:xfrm>
            <a:off x="3315009" y="2089100"/>
            <a:ext cx="265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Material-UI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Android(Material)</a:t>
            </a:r>
            <a:endParaRPr/>
          </a:p>
        </p:txBody>
      </p:sp>
      <p:pic>
        <p:nvPicPr>
          <p:cNvPr id="328" name="Google Shape;3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128750"/>
            <a:ext cx="1936150" cy="32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401" y="1128750"/>
            <a:ext cx="1816949" cy="32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700" y="1139913"/>
            <a:ext cx="1816950" cy="322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950" y="1128750"/>
            <a:ext cx="1630950" cy="32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174fb1b457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450" y="1176750"/>
            <a:ext cx="3095650" cy="30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74fb1b457e_0_6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iOS(Cupertino)</a:t>
            </a:r>
            <a:endParaRPr/>
          </a:p>
        </p:txBody>
      </p:sp>
      <p:pic>
        <p:nvPicPr>
          <p:cNvPr id="338" name="Google Shape;338;g174fb1b457e_0_65"/>
          <p:cNvPicPr preferRelativeResize="0"/>
          <p:nvPr/>
        </p:nvPicPr>
        <p:blipFill rotWithShape="1">
          <a:blip r:embed="rId4">
            <a:alphaModFix/>
          </a:blip>
          <a:srcRect b="0" l="4926" r="60620" t="0"/>
          <a:stretch/>
        </p:blipFill>
        <p:spPr>
          <a:xfrm>
            <a:off x="334900" y="1044175"/>
            <a:ext cx="1754600" cy="34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74fb1b457e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225" y="1583138"/>
            <a:ext cx="1284100" cy="22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74fb1b457e_0_65"/>
          <p:cNvPicPr preferRelativeResize="0"/>
          <p:nvPr/>
        </p:nvPicPr>
        <p:blipFill rotWithShape="1">
          <a:blip r:embed="rId6">
            <a:alphaModFix/>
          </a:blip>
          <a:srcRect b="0" l="32025" r="33156" t="0"/>
          <a:stretch/>
        </p:blipFill>
        <p:spPr>
          <a:xfrm>
            <a:off x="4267050" y="1146400"/>
            <a:ext cx="1648475" cy="31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 txBox="1"/>
          <p:nvPr>
            <p:ph type="title"/>
          </p:nvPr>
        </p:nvSpPr>
        <p:spPr>
          <a:xfrm>
            <a:off x="885775" y="2231550"/>
            <a:ext cx="669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통일성, 좋은 건 알겠는데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74fb1b457e_0_9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id="351" name="Google Shape;351;g174fb1b457e_0_92"/>
          <p:cNvPicPr preferRelativeResize="0"/>
          <p:nvPr/>
        </p:nvPicPr>
        <p:blipFill rotWithShape="1">
          <a:blip r:embed="rId3">
            <a:alphaModFix/>
          </a:blip>
          <a:srcRect b="-1683" l="0" r="0" t="4378"/>
          <a:stretch/>
        </p:blipFill>
        <p:spPr>
          <a:xfrm>
            <a:off x="334900" y="1359500"/>
            <a:ext cx="3838575" cy="26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74fb1b457e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875" y="1359497"/>
            <a:ext cx="4665726" cy="262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4fb1b457e_0_10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id="358" name="Google Shape;358;g174fb1b457e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953" y="1870625"/>
            <a:ext cx="3015421" cy="20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74fb1b457e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5" y="1870622"/>
            <a:ext cx="5394401" cy="200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4fb1b457e_0_11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id="365" name="Google Shape;365;g174fb1b457e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413" y="1207100"/>
            <a:ext cx="4149175" cy="28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4fb1b457e_0_12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id="371" name="Google Shape;371;g174fb1b457e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650" y="1819272"/>
            <a:ext cx="28575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74fb1b457e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75" y="1443838"/>
            <a:ext cx="2255825" cy="22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4fb1b457e_0_13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id="378" name="Google Shape;378;g174fb1b457e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075" y="1257713"/>
            <a:ext cx="2090950" cy="26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74fb1b457e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288" y="1782450"/>
            <a:ext cx="2784176" cy="1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4fb1b457e_0_11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UI 통일성?</a:t>
            </a:r>
            <a:endParaRPr/>
          </a:p>
        </p:txBody>
      </p:sp>
      <p:pic>
        <p:nvPicPr>
          <p:cNvPr descr="Flutter, 왜 선택하지 못했나" id="385" name="Google Shape;385;g174fb1b457e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00" y="1319700"/>
            <a:ext cx="2650558" cy="265055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74fb1b457e_0_118"/>
          <p:cNvSpPr txBox="1"/>
          <p:nvPr/>
        </p:nvSpPr>
        <p:spPr>
          <a:xfrm>
            <a:off x="3289174" y="1319738"/>
            <a:ext cx="471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중심이 되는 목표 UI를 정하기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목표 플랫폼에서의 기능적인 호환성 체크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목표 플랫폼 자체 UI와의 호환성 체크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즐겁게 개발~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 txBox="1"/>
          <p:nvPr/>
        </p:nvSpPr>
        <p:spPr>
          <a:xfrm>
            <a:off x="144201" y="122529"/>
            <a:ext cx="62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404040"/>
                </a:solidFill>
              </a:rPr>
              <a:t>Presenter</a:t>
            </a:r>
            <a:endParaRPr b="0" i="0" sz="4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"/>
          <p:cNvPicPr preferRelativeResize="0"/>
          <p:nvPr/>
        </p:nvPicPr>
        <p:blipFill rotWithShape="1">
          <a:blip r:embed="rId3">
            <a:alphaModFix/>
          </a:blip>
          <a:srcRect b="2411" l="0" r="0" t="2411"/>
          <a:stretch/>
        </p:blipFill>
        <p:spPr>
          <a:xfrm>
            <a:off x="3684177" y="1572780"/>
            <a:ext cx="1784700" cy="1725600"/>
          </a:xfrm>
          <a:prstGeom prst="ellipse">
            <a:avLst/>
          </a:prstGeom>
          <a:noFill/>
          <a:ln cap="flat" cmpd="sng" w="2857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3"/>
          <p:cNvSpPr txBox="1"/>
          <p:nvPr/>
        </p:nvSpPr>
        <p:spPr>
          <a:xfrm>
            <a:off x="2972676" y="3411713"/>
            <a:ext cx="33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000" u="none" cap="none" strike="noStrike">
                <a:solidFill>
                  <a:srgbClr val="434343"/>
                </a:solidFill>
              </a:rPr>
              <a:t>이주형</a:t>
            </a:r>
            <a:endParaRPr b="1" i="0" sz="2000" u="none" cap="none" strike="no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/>
          <p:nvPr>
            <p:ph idx="4294967295" type="title"/>
          </p:nvPr>
        </p:nvSpPr>
        <p:spPr>
          <a:xfrm>
            <a:off x="1868697" y="2373050"/>
            <a:ext cx="53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"/>
          <p:cNvSpPr txBox="1"/>
          <p:nvPr>
            <p:ph type="title"/>
          </p:nvPr>
        </p:nvSpPr>
        <p:spPr>
          <a:xfrm>
            <a:off x="814574" y="1462599"/>
            <a:ext cx="4551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Contents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"/>
          <p:cNvSpPr txBox="1"/>
          <p:nvPr>
            <p:ph idx="1" type="subTitle"/>
          </p:nvPr>
        </p:nvSpPr>
        <p:spPr>
          <a:xfrm>
            <a:off x="945101" y="2206093"/>
            <a:ext cx="5911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Flutter의 장점, Again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Cupertino &amp; Material UI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UI 설계시 고려사항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Flutter의 장점</a:t>
            </a:r>
            <a:endParaRPr/>
          </a:p>
        </p:txBody>
      </p:sp>
      <p:pic>
        <p:nvPicPr>
          <p:cNvPr descr="Flutter, 왜 선택하지 못했나" id="273" name="Google Shape;2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00" y="1319700"/>
            <a:ext cx="2650557" cy="265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700" y="2459225"/>
            <a:ext cx="2489375" cy="12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550" y="2664258"/>
            <a:ext cx="2809150" cy="186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920" y="156225"/>
            <a:ext cx="3374555" cy="21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925" y="865375"/>
            <a:ext cx="1394000" cy="13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4fb1b457e_0_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Widgets</a:t>
            </a:r>
            <a:endParaRPr/>
          </a:p>
        </p:txBody>
      </p:sp>
      <p:pic>
        <p:nvPicPr>
          <p:cNvPr id="283" name="Google Shape;283;g174fb1b457e_0_6"/>
          <p:cNvPicPr preferRelativeResize="0"/>
          <p:nvPr/>
        </p:nvPicPr>
        <p:blipFill rotWithShape="1">
          <a:blip r:embed="rId3">
            <a:alphaModFix/>
          </a:blip>
          <a:srcRect b="0" l="0" r="49836" t="0"/>
          <a:stretch/>
        </p:blipFill>
        <p:spPr>
          <a:xfrm>
            <a:off x="3346075" y="1175238"/>
            <a:ext cx="5552726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74fb1b457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" y="1322726"/>
            <a:ext cx="2612975" cy="22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74fb1b457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322726"/>
            <a:ext cx="2612975" cy="2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74fb1b457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275" y="130125"/>
            <a:ext cx="2308250" cy="4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74fb1b457e_0_47"/>
          <p:cNvPicPr preferRelativeResize="0"/>
          <p:nvPr/>
        </p:nvPicPr>
        <p:blipFill rotWithShape="1">
          <a:blip r:embed="rId5">
            <a:alphaModFix/>
          </a:blip>
          <a:srcRect b="2167" l="4231" r="5735" t="4418"/>
          <a:stretch/>
        </p:blipFill>
        <p:spPr>
          <a:xfrm>
            <a:off x="3611500" y="505850"/>
            <a:ext cx="2044950" cy="377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74fb1b457e_0_47"/>
          <p:cNvSpPr txBox="1"/>
          <p:nvPr>
            <p:ph type="title"/>
          </p:nvPr>
        </p:nvSpPr>
        <p:spPr>
          <a:xfrm>
            <a:off x="6149834" y="2095338"/>
            <a:ext cx="265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Material-UI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74fb1b457e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322726"/>
            <a:ext cx="2612975" cy="2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74fb1b457e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313" y="3232800"/>
            <a:ext cx="2784176" cy="1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74fb1b457e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275" y="130125"/>
            <a:ext cx="2308250" cy="4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74fb1b457e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75" y="1523700"/>
            <a:ext cx="1834100" cy="20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4fb1b457e_0_1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Widgets</a:t>
            </a:r>
            <a:endParaRPr/>
          </a:p>
        </p:txBody>
      </p:sp>
      <p:pic>
        <p:nvPicPr>
          <p:cNvPr descr="Flutter, 왜 선택하지 못했나" id="306" name="Google Shape;306;g174fb1b457e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00" y="1319700"/>
            <a:ext cx="2650558" cy="265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74fb1b457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122" y="1484714"/>
            <a:ext cx="3931575" cy="21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4fb1b457e_0_2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Widgets</a:t>
            </a:r>
            <a:endParaRPr/>
          </a:p>
        </p:txBody>
      </p:sp>
      <p:pic>
        <p:nvPicPr>
          <p:cNvPr id="313" name="Google Shape;313;g174fb1b457e_0_20"/>
          <p:cNvPicPr preferRelativeResize="0"/>
          <p:nvPr/>
        </p:nvPicPr>
        <p:blipFill rotWithShape="1">
          <a:blip r:embed="rId3">
            <a:alphaModFix/>
          </a:blip>
          <a:srcRect b="0" l="49836" r="0" t="0"/>
          <a:stretch/>
        </p:blipFill>
        <p:spPr>
          <a:xfrm>
            <a:off x="3115300" y="1290000"/>
            <a:ext cx="5552726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utter, 왜 선택하지 못했나" id="314" name="Google Shape;314;g174fb1b457e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00" y="1319700"/>
            <a:ext cx="2650558" cy="265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